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283" r:id="rId2"/>
    <p:sldId id="1048" r:id="rId3"/>
    <p:sldId id="1131" r:id="rId4"/>
    <p:sldId id="553" r:id="rId5"/>
    <p:sldId id="1133" r:id="rId6"/>
    <p:sldId id="1129" r:id="rId7"/>
    <p:sldId id="548" r:id="rId8"/>
    <p:sldId id="549" r:id="rId9"/>
    <p:sldId id="1284" r:id="rId10"/>
    <p:sldId id="550" r:id="rId11"/>
    <p:sldId id="551" r:id="rId12"/>
    <p:sldId id="552" r:id="rId13"/>
    <p:sldId id="1132" r:id="rId14"/>
    <p:sldId id="1054" r:id="rId15"/>
    <p:sldId id="105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7"/>
    <p:restoredTop sz="94501"/>
  </p:normalViewPr>
  <p:slideViewPr>
    <p:cSldViewPr snapToGrid="0">
      <p:cViewPr varScale="1">
        <p:scale>
          <a:sx n="58" d="100"/>
          <a:sy n="58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08820-5533-97EC-FD01-6DB7E83E2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902519-B7E2-427E-45A1-245F9032E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B5C285-8D98-C94B-A344-05DFA6E6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5ECDD2-F86C-B425-8D78-6C38BABF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79A8FC-EBA2-8D2A-7BBF-1E2F7E78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7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01279-988A-4C38-042F-CFCA0813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727760-48FD-F996-BEB2-3E4156E58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DFA68-3309-56C7-C7F2-C380A595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B0F1A-7F4A-4027-48CE-C8D6B53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960CE2-FAED-DA05-8E09-B5636084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5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F3DB14B-C684-131F-62FB-CB46ABA1E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338AFC-B8CF-9C08-5818-82782E20A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0847A5-9656-F1B6-13C7-5FED304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864D34-64B3-00A8-9505-3A62DD03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228060-518D-DA98-148B-E4243BD8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4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35AAD-4A51-0A05-76DD-5C9E7E5C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7DC064-B7E8-BB3A-B82F-A99DFC60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3BC098-0D2A-C8DE-2CAE-83DA798E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D15D85-FD4D-7165-AE6A-DA8F6DF4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616F9E-EF34-E507-29FB-3CFDDB98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98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0350F-6B08-07B2-A2EA-E18A7CB3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741DB5-2910-4160-F102-9A668AFC9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773F4-8EE8-A5CD-6884-0F48BC98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5233D1-5FAB-B842-224B-4117481B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04489-58F0-05C4-D0E0-1ECC35F2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35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1C6D7-ADA6-EC65-8A01-FAD2D4D3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371F8D-029A-CF36-46E0-7CF34C2A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EDB230-061B-321C-DC70-577F9A493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956DC5-E65E-6297-E514-A39A3DD9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469FB2-9C12-EB42-B7FF-D78CA0C2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4C080A-ED89-56E1-FF4F-66C2A26A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00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3970C-0BB1-9D60-1121-54FFED69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92C2F3-E3A6-98C7-BC77-5ABAC357F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EF656A-2C5A-EAB7-0CB7-4BFA8C733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C5BDCA-6C73-3327-8B94-BE3EE09A0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D930C0-F61E-8AC2-0FFD-6A6EDC369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1BA6970-720F-D5CC-7E69-579F73C1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E1A8A42-A600-14FB-B35E-AF90F0CC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B0EA7E-C8F4-3040-A725-0DA2C3DE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8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5FE23-7217-0364-02BC-BECA9D30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573B89-1342-E1C2-BB37-86F2ED83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BAB3CF-DFE6-BA08-8A4B-54665D1E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8212E-5CDB-36C4-305F-25343633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D1BBEB-B8F2-9841-02BB-8D2A8045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2DC8D0-C851-2EEA-8314-BA6F7FEF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351741-F104-209D-2776-FE2D36CA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7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CFECE-DF1C-21ED-1C5D-0C4C8E29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E3EB70-84F3-DD91-2347-B3BB099B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3590FD-35F3-8711-C595-A50302AB8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EEA7CD-F52E-445E-8A02-418543F7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A30782-3E9F-DB91-1FD3-7B1F7E67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7C3A0C-8D86-1709-4B00-539E1ED3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3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21B81-2AE1-8B45-502E-D1ED860C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9E8F77F-24F6-2B9C-72A6-984EF9630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590000-6BE9-C82E-5824-C4E82186F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99ADA7-DB37-7029-D898-C8B63AF0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15F4B0-6EEA-E7D1-5948-ECA49400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B149F7-33E0-AF68-58D8-7220E36D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17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A1932C-FF89-BCB5-FAEF-BC896586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9406F-66CD-778A-0490-D646CFD22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DADA-8562-A04B-5DA2-64DE0BB9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8DA289-5B8D-4349-8603-E5313C11C51A}" type="datetimeFigureOut">
              <a:t>27.02.25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7D700-BAD7-1813-6DAD-7EE0ECBA1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BCD5DB-6C7F-A759-503F-E31368D7D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5D684-3643-264C-9A79-50D8F2F4DCA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59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image" Target="../media/image7.png"/><Relationship Id="rId3" Type="http://schemas.microsoft.com/office/2007/relationships/media" Target="../media/media6.mp3"/><Relationship Id="rId7" Type="http://schemas.microsoft.com/office/2007/relationships/media" Target="../media/media8.mp3"/><Relationship Id="rId12" Type="http://schemas.openxmlformats.org/officeDocument/2006/relationships/image" Target="../media/image15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image" Target="../media/image14.png"/><Relationship Id="rId5" Type="http://schemas.microsoft.com/office/2007/relationships/media" Target="../media/media7.mp3"/><Relationship Id="rId10" Type="http://schemas.openxmlformats.org/officeDocument/2006/relationships/image" Target="../media/image13.png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A2.2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Blended Learning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2967867-3CBA-3148-979C-00A6DF8C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2082516"/>
            <a:ext cx="8559799" cy="9090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FCEF298-D37C-4648-A7A3-7CB31FAF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1" y="2728847"/>
            <a:ext cx="7657252" cy="397950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B5D1BEA-F672-9A41-9078-BE8579FC1433}"/>
              </a:ext>
            </a:extLst>
          </p:cNvPr>
          <p:cNvSpPr txBox="1"/>
          <p:nvPr/>
        </p:nvSpPr>
        <p:spPr>
          <a:xfrm>
            <a:off x="1060165" y="2014855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Stephanopoulos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920F53-84B7-9B47-AFF5-2455B03FEDA9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8C1CD78-109C-3343-B0FC-AC6091A807A8}"/>
              </a:ext>
            </a:extLst>
          </p:cNvPr>
          <p:cNvSpPr txBox="1"/>
          <p:nvPr/>
        </p:nvSpPr>
        <p:spPr>
          <a:xfrm>
            <a:off x="182521" y="1195754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9333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42FF6C-D1E2-B340-89FF-E87BAF03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7"/>
          <a:stretch/>
        </p:blipFill>
        <p:spPr>
          <a:xfrm>
            <a:off x="254000" y="2076483"/>
            <a:ext cx="7907867" cy="8928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B508CEA-6734-B44E-A2F7-B9AE2D9E85A7}"/>
              </a:ext>
            </a:extLst>
          </p:cNvPr>
          <p:cNvSpPr txBox="1"/>
          <p:nvPr/>
        </p:nvSpPr>
        <p:spPr>
          <a:xfrm>
            <a:off x="1066800" y="1974232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Bianchi Bruno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EF9227-B06D-D247-9C92-FB21C76C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16" y="2936153"/>
            <a:ext cx="9865783" cy="363603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00FBF18-48EC-1149-9561-D63292DE2E3F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9B3102-6737-5243-A91A-A175919226D4}"/>
              </a:ext>
            </a:extLst>
          </p:cNvPr>
          <p:cNvSpPr txBox="1"/>
          <p:nvPr/>
        </p:nvSpPr>
        <p:spPr>
          <a:xfrm>
            <a:off x="182521" y="1195754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1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AFE57A-5597-6047-B74C-84EAD021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1" y="1831037"/>
            <a:ext cx="7932418" cy="9447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02BA94F-F9D8-7C48-95B9-3D516476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3" y="2751487"/>
            <a:ext cx="7073899" cy="40372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962BDB9-CCED-8B4B-8076-7C1DC24BFEAE}"/>
              </a:ext>
            </a:extLst>
          </p:cNvPr>
          <p:cNvSpPr txBox="1"/>
          <p:nvPr/>
        </p:nvSpPr>
        <p:spPr>
          <a:xfrm>
            <a:off x="709968" y="1739503"/>
            <a:ext cx="343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Zeimetz Winandy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00F0E9-90EB-A74A-B826-D5700E0090E3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B65136-720E-F847-8246-AAB09215A4D4}"/>
              </a:ext>
            </a:extLst>
          </p:cNvPr>
          <p:cNvSpPr txBox="1"/>
          <p:nvPr/>
        </p:nvSpPr>
        <p:spPr>
          <a:xfrm>
            <a:off x="182521" y="1195754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515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E850E-7133-29D3-E52C-59798D7A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BD0F318-0919-1351-0D8C-9A12C268E80A}"/>
              </a:ext>
            </a:extLst>
          </p:cNvPr>
          <p:cNvSpPr txBox="1"/>
          <p:nvPr/>
        </p:nvSpPr>
        <p:spPr>
          <a:xfrm>
            <a:off x="182521" y="1195754"/>
            <a:ext cx="1020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Lauschtert             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Dialogen</a:t>
            </a:r>
            <a:r>
              <a:rPr lang="de-DE" sz="2400" b="1"/>
              <a:t> an notéiert </a:t>
            </a:r>
          </a:p>
          <a:p>
            <a:r>
              <a:rPr lang="de-DE" sz="2400" b="1"/>
              <a:t>den </a:t>
            </a:r>
            <a:r>
              <a:rPr lang="de-DE" sz="2400" b="1">
                <a:solidFill>
                  <a:schemeClr val="accent1"/>
                </a:solidFill>
              </a:rPr>
              <a:t>Numm</a:t>
            </a:r>
            <a:r>
              <a:rPr lang="de-DE" sz="2400" b="1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86B978-DF43-955B-06A2-AD882FA8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64" y="864715"/>
            <a:ext cx="740653" cy="8035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7F55AC1-C6FE-4B05-1319-E666F69F9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16" y="883933"/>
            <a:ext cx="1066070" cy="7273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E12157-2BBC-3D89-921A-82FF7554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0" y="3159407"/>
            <a:ext cx="8349100" cy="267171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E5F7AB1-21B3-E49B-1702-0C9E4F53C23F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CCA4D0-3691-DD00-074F-D7E3F8089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570" y="2766646"/>
            <a:ext cx="2146300" cy="24892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D67A75-A3BB-4C29-06E2-3C5C223841D2}"/>
              </a:ext>
            </a:extLst>
          </p:cNvPr>
          <p:cNvSpPr txBox="1"/>
          <p:nvPr/>
        </p:nvSpPr>
        <p:spPr>
          <a:xfrm>
            <a:off x="936413" y="3105834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Niels Hartjes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FC05A72-6C28-6250-4B72-4B30A8391BB5}"/>
              </a:ext>
            </a:extLst>
          </p:cNvPr>
          <p:cNvSpPr txBox="1"/>
          <p:nvPr/>
        </p:nvSpPr>
        <p:spPr>
          <a:xfrm>
            <a:off x="936413" y="3688080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Stephanopoulos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B430C59-D95D-C7F7-C087-C01CF03B4E8F}"/>
              </a:ext>
            </a:extLst>
          </p:cNvPr>
          <p:cNvSpPr txBox="1"/>
          <p:nvPr/>
        </p:nvSpPr>
        <p:spPr>
          <a:xfrm>
            <a:off x="936413" y="4280838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Bianchi Bruno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C14111F-0D48-DFDA-7DEC-39214D143C56}"/>
              </a:ext>
            </a:extLst>
          </p:cNvPr>
          <p:cNvSpPr txBox="1"/>
          <p:nvPr/>
        </p:nvSpPr>
        <p:spPr>
          <a:xfrm>
            <a:off x="829011" y="4986872"/>
            <a:ext cx="343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Zeimetz Winandy</a:t>
            </a:r>
          </a:p>
        </p:txBody>
      </p:sp>
    </p:spTree>
    <p:extLst>
      <p:ext uri="{BB962C8B-B14F-4D97-AF65-F5344CB8AC3E}">
        <p14:creationId xmlns:p14="http://schemas.microsoft.com/office/powerpoint/2010/main" val="2726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DC8B62-DF40-5641-8AE7-F1C9B815E33B}"/>
              </a:ext>
            </a:extLst>
          </p:cNvPr>
          <p:cNvSpPr/>
          <p:nvPr/>
        </p:nvSpPr>
        <p:spPr>
          <a:xfrm>
            <a:off x="182521" y="271210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Hausaufgab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E1B1D8-8481-0DE3-803E-78E539B0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1" y="1181686"/>
            <a:ext cx="6235117" cy="50692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012E596-9975-ADBA-0B44-592CE2982082}"/>
              </a:ext>
            </a:extLst>
          </p:cNvPr>
          <p:cNvSpPr txBox="1"/>
          <p:nvPr/>
        </p:nvSpPr>
        <p:spPr>
          <a:xfrm>
            <a:off x="8482819" y="6250887"/>
            <a:ext cx="1740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www.llo.lu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E7BFA5-76A5-705B-D7E6-9B1442B8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07" y="1598188"/>
            <a:ext cx="4257411" cy="42361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1035548-FB83-3AA8-7578-B9F5FBD253D7}"/>
              </a:ext>
            </a:extLst>
          </p:cNvPr>
          <p:cNvSpPr/>
          <p:nvPr/>
        </p:nvSpPr>
        <p:spPr>
          <a:xfrm>
            <a:off x="1661193" y="3530991"/>
            <a:ext cx="3277772" cy="844061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6A4731F-D856-90FE-E7C0-2BBD01824E41}"/>
              </a:ext>
            </a:extLst>
          </p:cNvPr>
          <p:cNvCxnSpPr/>
          <p:nvPr/>
        </p:nvCxnSpPr>
        <p:spPr>
          <a:xfrm>
            <a:off x="436098" y="3953021"/>
            <a:ext cx="10550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21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DC8B62-DF40-5641-8AE7-F1C9B815E33B}"/>
              </a:ext>
            </a:extLst>
          </p:cNvPr>
          <p:cNvSpPr/>
          <p:nvPr/>
        </p:nvSpPr>
        <p:spPr>
          <a:xfrm>
            <a:off x="182521" y="271210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/>
              <a:t>Hausaufgab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716AD67-71AE-3E79-3CC3-4A8FA576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4749"/>
            <a:ext cx="5351585" cy="535158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6253FEE-3985-7E79-30E0-65290BAFB5A4}"/>
              </a:ext>
            </a:extLst>
          </p:cNvPr>
          <p:cNvSpPr txBox="1"/>
          <p:nvPr/>
        </p:nvSpPr>
        <p:spPr>
          <a:xfrm>
            <a:off x="6096000" y="648866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https://tinyurl.com/alphabethausaufgab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65DA42-86B4-49DF-9E8F-BEFE342E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23" y="3973638"/>
            <a:ext cx="5601659" cy="2515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DAAF381-9ECF-6345-55FC-C1780D78F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3" y="1092669"/>
            <a:ext cx="5601659" cy="284021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038FAD4-8CC5-A401-8EBA-8C02EAB62A3D}"/>
              </a:ext>
            </a:extLst>
          </p:cNvPr>
          <p:cNvSpPr/>
          <p:nvPr/>
        </p:nvSpPr>
        <p:spPr>
          <a:xfrm>
            <a:off x="245423" y="2166425"/>
            <a:ext cx="2103882" cy="696788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0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F1937-578B-AEFA-0D36-037C0A8C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82763ED-C11A-09B9-DA19-1A4C05D0D082}"/>
              </a:ext>
            </a:extLst>
          </p:cNvPr>
          <p:cNvSpPr/>
          <p:nvPr/>
        </p:nvSpPr>
        <p:spPr>
          <a:xfrm>
            <a:off x="285477" y="275416"/>
            <a:ext cx="114276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DF28612-B4D4-1504-C34C-9A259E035E00}"/>
              </a:ext>
            </a:extLst>
          </p:cNvPr>
          <p:cNvSpPr txBox="1"/>
          <p:nvPr/>
        </p:nvSpPr>
        <p:spPr>
          <a:xfrm>
            <a:off x="285477" y="943900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Dir braucht: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F78BC0-A714-48F2-A983-1E929331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7" y="1735493"/>
            <a:ext cx="4152708" cy="48161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B1192C-2E93-4C5D-C6CD-1B221B99BADB}"/>
              </a:ext>
            </a:extLst>
          </p:cNvPr>
          <p:cNvSpPr txBox="1"/>
          <p:nvPr/>
        </p:nvSpPr>
        <p:spPr>
          <a:xfrm>
            <a:off x="4995746" y="392522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103C07-980C-6F27-DE06-7F821591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30" y="3059668"/>
            <a:ext cx="3026978" cy="17567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B78885-7BFC-BB71-A7EF-438A326067B3}"/>
              </a:ext>
            </a:extLst>
          </p:cNvPr>
          <p:cNvSpPr txBox="1"/>
          <p:nvPr/>
        </p:nvSpPr>
        <p:spPr>
          <a:xfrm>
            <a:off x="8022724" y="392522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7B8613-82A5-3D32-9668-446B02FBEE80}"/>
              </a:ext>
            </a:extLst>
          </p:cNvPr>
          <p:cNvSpPr txBox="1"/>
          <p:nvPr/>
        </p:nvSpPr>
        <p:spPr>
          <a:xfrm>
            <a:off x="9289453" y="3755951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lod.lu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05757E-78C2-FADC-D8D2-2C260EACDCAE}"/>
              </a:ext>
            </a:extLst>
          </p:cNvPr>
          <p:cNvSpPr txBox="1"/>
          <p:nvPr/>
        </p:nvSpPr>
        <p:spPr>
          <a:xfrm>
            <a:off x="285477" y="148183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you need / vous avez besoin:</a:t>
            </a:r>
          </a:p>
        </p:txBody>
      </p:sp>
    </p:spTree>
    <p:extLst>
      <p:ext uri="{BB962C8B-B14F-4D97-AF65-F5344CB8AC3E}">
        <p14:creationId xmlns:p14="http://schemas.microsoft.com/office/powerpoint/2010/main" val="15939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150263" y="115419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665792"/>
            <a:ext cx="1165447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</a:t>
            </a:r>
          </a:p>
          <a:p>
            <a:r>
              <a:rPr lang="de-DE" sz="2800" b="1"/>
              <a:t>a sech 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LU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Moien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Äddi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soen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 a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  <a:r>
              <a:rPr lang="fr-CH" sz="2800" dirty="0">
                <a:highlight>
                  <a:srgbClr val="00FFFF"/>
                </a:highlight>
              </a:rPr>
              <a:t>, </a:t>
            </a:r>
            <a:r>
              <a:rPr lang="fr-CH" sz="2800" dirty="0" err="1">
                <a:highlight>
                  <a:srgbClr val="00FFFF"/>
                </a:highlight>
              </a:rPr>
              <a:t>wéi</a:t>
            </a:r>
            <a:r>
              <a:rPr lang="fr-CH" sz="2800" dirty="0">
                <a:highlight>
                  <a:srgbClr val="00FFFF"/>
                </a:highlight>
              </a:rPr>
              <a:t> et </a:t>
            </a:r>
            <a:r>
              <a:rPr lang="fr-CH" sz="2800" dirty="0" err="1">
                <a:highlight>
                  <a:srgbClr val="00FFFF"/>
                </a:highlight>
              </a:rPr>
              <a:t>geet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E </a:t>
            </a:r>
            <a:r>
              <a:rPr lang="fr-CH" sz="2800" dirty="0" err="1">
                <a:solidFill>
                  <a:schemeClr val="accent6"/>
                </a:solidFill>
                <a:highlight>
                  <a:srgbClr val="FFFF00"/>
                </a:highlight>
              </a:rPr>
              <a:t>Wuert</a:t>
            </a:r>
            <a:r>
              <a:rPr lang="fr-CH" sz="2800" dirty="0" err="1">
                <a:highlight>
                  <a:srgbClr val="FFFF00"/>
                </a:highlight>
              </a:rPr>
              <a:t> buschtawéieren </a:t>
            </a:r>
            <a:r>
              <a:rPr lang="fr-CH" sz="2000" dirty="0" err="1">
                <a:highlight>
                  <a:srgbClr val="FFFF00"/>
                </a:highlight>
              </a:rPr>
              <a:t>(épeler/to spell) </a:t>
            </a:r>
            <a:r>
              <a:rPr lang="fr-CH" sz="2800" dirty="0" err="1">
                <a:highlight>
                  <a:srgbClr val="FFFF00"/>
                </a:highlight>
              </a:rPr>
              <a:t>(d’</a:t>
            </a:r>
            <a:r>
              <a:rPr lang="fr-CH" sz="2800" dirty="0" err="1">
                <a:solidFill>
                  <a:schemeClr val="accent6"/>
                </a:solidFill>
                <a:highlight>
                  <a:srgbClr val="FFFF00"/>
                </a:highlight>
              </a:rPr>
              <a:t>Alphabet</a:t>
            </a:r>
            <a:r>
              <a:rPr lang="fr-CH" sz="2800" dirty="0" err="1">
                <a:highlight>
                  <a:srgbClr val="FFFF00"/>
                </a:highlight>
              </a:rPr>
              <a:t>)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Sech</a:t>
            </a:r>
            <a:r>
              <a:rPr lang="fr-CH" sz="2800" dirty="0"/>
              <a:t> </a:t>
            </a:r>
            <a:r>
              <a:rPr lang="fr-CH" sz="2800" dirty="0" err="1"/>
              <a:t>virstellen</a:t>
            </a:r>
            <a:r>
              <a:rPr lang="fr-CH" sz="2800" dirty="0"/>
              <a:t> an nom </a:t>
            </a:r>
            <a:r>
              <a:rPr lang="fr-CH" sz="2800" dirty="0" err="1">
                <a:solidFill>
                  <a:schemeClr val="accent1"/>
                </a:solidFill>
              </a:rPr>
              <a:t>Numm</a:t>
            </a:r>
            <a:r>
              <a:rPr lang="fr-CH" sz="2800" dirty="0">
                <a:solidFill>
                  <a:schemeClr val="accent1"/>
                </a:solidFill>
              </a:rPr>
              <a:t> </a:t>
            </a:r>
            <a:r>
              <a:rPr lang="fr-CH" sz="2800" dirty="0" err="1"/>
              <a:t>vun</a:t>
            </a:r>
            <a:r>
              <a:rPr lang="fr-CH" sz="2800" dirty="0"/>
              <a:t> enger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froen + N-</a:t>
            </a:r>
            <a:r>
              <a:rPr lang="fr-CH" sz="2800" dirty="0" err="1">
                <a:solidFill>
                  <a:srgbClr val="79265B"/>
                </a:solidFill>
              </a:rPr>
              <a:t>Reegel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Soen</a:t>
            </a:r>
            <a:r>
              <a:rPr lang="fr-CH" sz="2800" dirty="0"/>
              <a:t>, vu </a:t>
            </a:r>
            <a:r>
              <a:rPr lang="fr-CH" sz="2800" dirty="0" err="1"/>
              <a:t>wou</a:t>
            </a:r>
            <a:r>
              <a:rPr lang="fr-CH" sz="2800" dirty="0"/>
              <a:t> </a:t>
            </a:r>
            <a:r>
              <a:rPr lang="fr-CH" sz="2800" dirty="0" err="1"/>
              <a:t>ee</a:t>
            </a:r>
            <a:r>
              <a:rPr lang="fr-CH" sz="2800" dirty="0"/>
              <a:t> </a:t>
            </a:r>
            <a:r>
              <a:rPr lang="fr-CH" sz="2800" dirty="0" err="1"/>
              <a:t>kënnt</a:t>
            </a:r>
            <a:r>
              <a:rPr lang="fr-CH" sz="2800" dirty="0"/>
              <a:t>, an </a:t>
            </a:r>
            <a:r>
              <a:rPr lang="fr-CH" sz="2800" dirty="0" err="1"/>
              <a:t>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/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  <a:endParaRPr lang="fr-CH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/>
              <a:t>a </a:t>
            </a: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(en)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</a:p>
          <a:p>
            <a:pPr>
              <a:lnSpc>
                <a:spcPct val="150000"/>
              </a:lnSpc>
            </a:pPr>
            <a:r>
              <a:rPr lang="fr-CH" sz="2800" dirty="0" err="1"/>
              <a:t>froen</a:t>
            </a:r>
            <a:endParaRPr lang="fr-CH" sz="280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59D9A9-A773-8870-26EF-0A5828D9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286" y="1603213"/>
            <a:ext cx="1648821" cy="18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3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182521" y="200801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EEEE75-8CDE-DD43-B72E-0D1BAE593D0E}"/>
              </a:ext>
            </a:extLst>
          </p:cNvPr>
          <p:cNvSpPr txBox="1"/>
          <p:nvPr/>
        </p:nvSpPr>
        <p:spPr>
          <a:xfrm>
            <a:off x="182521" y="811243"/>
            <a:ext cx="101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>
                <a:solidFill>
                  <a:schemeClr val="accent1"/>
                </a:solidFill>
              </a:rPr>
              <a:t> </a:t>
            </a:r>
            <a:r>
              <a:rPr lang="de-DE" sz="2800" b="1" u="sng" dirty="0"/>
              <a:t>1 </a:t>
            </a:r>
            <a:r>
              <a:rPr lang="de-DE" sz="2800" b="1" u="sng" dirty="0">
                <a:solidFill>
                  <a:srgbClr val="8E3870"/>
                </a:solidFill>
              </a:rPr>
              <a:t>S</a:t>
            </a:r>
            <a:r>
              <a:rPr lang="de-DE" sz="2800" b="1" u="sng" dirty="0"/>
              <a:t>.12:  </a:t>
            </a:r>
            <a:r>
              <a:rPr lang="de-DE" sz="2800" b="1" dirty="0" err="1"/>
              <a:t>Lauschtert</a:t>
            </a:r>
            <a:r>
              <a:rPr lang="de-DE" sz="2800" b="1" dirty="0"/>
              <a:t> a liest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accent6"/>
                </a:solidFill>
              </a:rPr>
              <a:t>Alphabet</a:t>
            </a:r>
            <a:r>
              <a:rPr lang="de-DE" sz="2800" dirty="0"/>
              <a:t>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9A9DA3-D333-A54C-982B-1C7DD13EC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55" y="1523358"/>
            <a:ext cx="6090602" cy="5133841"/>
          </a:xfrm>
          <a:prstGeom prst="rect">
            <a:avLst/>
          </a:prstGeom>
        </p:spPr>
      </p:pic>
      <p:pic>
        <p:nvPicPr>
          <p:cNvPr id="6" name="Audio 10.mp3">
            <a:hlinkClick r:id="" action="ppaction://media"/>
            <a:extLst>
              <a:ext uri="{FF2B5EF4-FFF2-40B4-BE49-F238E27FC236}">
                <a16:creationId xmlns:a16="http://schemas.microsoft.com/office/drawing/2014/main" id="{237A65F0-E980-A243-8E24-6D11F083C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4503" y="2616200"/>
            <a:ext cx="812800" cy="812800"/>
          </a:xfrm>
          <a:prstGeom prst="rect">
            <a:avLst/>
          </a:prstGeom>
        </p:spPr>
      </p:pic>
      <p:pic>
        <p:nvPicPr>
          <p:cNvPr id="7" name="Audio 11.mp3">
            <a:hlinkClick r:id="" action="ppaction://media"/>
            <a:extLst>
              <a:ext uri="{FF2B5EF4-FFF2-40B4-BE49-F238E27FC236}">
                <a16:creationId xmlns:a16="http://schemas.microsoft.com/office/drawing/2014/main" id="{56E1F6C1-04B1-3644-B892-4883BCE265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85181" y="3674552"/>
            <a:ext cx="812800" cy="812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FA039FB-8E9D-B41C-FCF4-3E2EE0710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537" y="1933500"/>
            <a:ext cx="3002425" cy="34821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FF75937-450A-3A20-3B27-F88031613A8F}"/>
              </a:ext>
            </a:extLst>
          </p:cNvPr>
          <p:cNvSpPr txBox="1"/>
          <p:nvPr/>
        </p:nvSpPr>
        <p:spPr>
          <a:xfrm>
            <a:off x="6907006" y="2674034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1.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473C24D-1DF3-8858-BDF1-D2F67BB10BCA}"/>
              </a:ext>
            </a:extLst>
          </p:cNvPr>
          <p:cNvSpPr txBox="1"/>
          <p:nvPr/>
        </p:nvSpPr>
        <p:spPr>
          <a:xfrm>
            <a:off x="6907006" y="3548151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4143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7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E40E3-2D6E-B964-D26D-2C06F50F7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A7EEBD6-0DE1-DC57-3825-6AEC0DE250FC}"/>
              </a:ext>
            </a:extLst>
          </p:cNvPr>
          <p:cNvSpPr/>
          <p:nvPr/>
        </p:nvSpPr>
        <p:spPr>
          <a:xfrm>
            <a:off x="182521" y="200801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397A86-C4D0-D8AA-A36A-D6492FED9A5C}"/>
              </a:ext>
            </a:extLst>
          </p:cNvPr>
          <p:cNvSpPr txBox="1"/>
          <p:nvPr/>
        </p:nvSpPr>
        <p:spPr>
          <a:xfrm>
            <a:off x="182521" y="811243"/>
            <a:ext cx="101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>
                <a:solidFill>
                  <a:schemeClr val="accent1"/>
                </a:solidFill>
              </a:rPr>
              <a:t> </a:t>
            </a:r>
            <a:r>
              <a:rPr lang="de-DE" sz="2800" b="1" u="sng" dirty="0"/>
              <a:t>1 </a:t>
            </a:r>
            <a:r>
              <a:rPr lang="de-DE" sz="2800" b="1" u="sng" dirty="0">
                <a:solidFill>
                  <a:srgbClr val="8E3870"/>
                </a:solidFill>
              </a:rPr>
              <a:t>S</a:t>
            </a:r>
            <a:r>
              <a:rPr lang="de-DE" sz="2800" b="1" u="sng" dirty="0"/>
              <a:t>.12:  </a:t>
            </a:r>
            <a:r>
              <a:rPr lang="de-DE" sz="2800" b="1" dirty="0" err="1"/>
              <a:t>Lauschtert</a:t>
            </a:r>
            <a:r>
              <a:rPr lang="de-DE" sz="2800" b="1" dirty="0"/>
              <a:t> a liest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accent6"/>
                </a:solidFill>
              </a:rPr>
              <a:t>Alphabet</a:t>
            </a:r>
            <a:r>
              <a:rPr lang="de-DE" sz="2800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CB4179-C053-F253-90FF-4B856594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97" y="1862068"/>
            <a:ext cx="5019738" cy="43216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203FF6-4496-1DCA-A43C-E71275B35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9" y="1862068"/>
            <a:ext cx="3203161" cy="3714909"/>
          </a:xfrm>
          <a:prstGeom prst="rect">
            <a:avLst/>
          </a:prstGeom>
        </p:spPr>
      </p:pic>
      <p:pic>
        <p:nvPicPr>
          <p:cNvPr id="8" name="Audio Recording 27.02.2025, 17:50:19">
            <a:hlinkClick r:id="" action="ppaction://media"/>
            <a:extLst>
              <a:ext uri="{FF2B5EF4-FFF2-40B4-BE49-F238E27FC236}">
                <a16:creationId xmlns:a16="http://schemas.microsoft.com/office/drawing/2014/main" id="{DAA41B27-5E62-8710-2218-4B1A30373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553421"/>
            <a:ext cx="2370667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F1C3B1-692E-CE46-9666-129ED30C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21" y="2269453"/>
            <a:ext cx="10831286" cy="8261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227E431-448C-AA40-B709-90420C698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85" y="1073500"/>
            <a:ext cx="10870358" cy="1195953"/>
          </a:xfrm>
          <a:prstGeom prst="rect">
            <a:avLst/>
          </a:prstGeom>
        </p:spPr>
      </p:pic>
      <p:pic>
        <p:nvPicPr>
          <p:cNvPr id="6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CA3FCBB5-3C0E-B74D-849C-DC1DE639C9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" b="751"/>
          <a:stretch/>
        </p:blipFill>
        <p:spPr>
          <a:xfrm>
            <a:off x="5069656" y="3874905"/>
            <a:ext cx="2013615" cy="231715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7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DA4C64C7-A3DD-454F-820C-8D8D586923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00" r="15109" b="-1"/>
          <a:stretch/>
        </p:blipFill>
        <p:spPr>
          <a:xfrm>
            <a:off x="975270" y="3465406"/>
            <a:ext cx="2411398" cy="2774907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476C0B1-7359-4240-BC11-4ECD421AAFAF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3" name="Audio Recording 27.02.2025, 17:48:04">
            <a:hlinkClick r:id="" action="ppaction://media"/>
            <a:extLst>
              <a:ext uri="{FF2B5EF4-FFF2-40B4-BE49-F238E27FC236}">
                <a16:creationId xmlns:a16="http://schemas.microsoft.com/office/drawing/2014/main" id="{89FF877F-F208-24CA-C2D7-97FFA8F6C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95157" y="3429000"/>
            <a:ext cx="2719249" cy="271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7B68DE3-F1EA-734F-84C5-08E89692A3CA}"/>
              </a:ext>
            </a:extLst>
          </p:cNvPr>
          <p:cNvSpPr txBox="1"/>
          <p:nvPr/>
        </p:nvSpPr>
        <p:spPr>
          <a:xfrm>
            <a:off x="182521" y="1195754"/>
            <a:ext cx="1020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Lauschtert             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Dialogen</a:t>
            </a:r>
            <a:r>
              <a:rPr lang="de-DE" sz="2400" b="1"/>
              <a:t> an notéiert </a:t>
            </a:r>
          </a:p>
          <a:p>
            <a:r>
              <a:rPr lang="de-DE" sz="2400" b="1"/>
              <a:t>den </a:t>
            </a:r>
            <a:r>
              <a:rPr lang="de-DE" sz="2400" b="1">
                <a:solidFill>
                  <a:schemeClr val="accent1"/>
                </a:solidFill>
              </a:rPr>
              <a:t>Numm</a:t>
            </a:r>
            <a:r>
              <a:rPr lang="de-DE" sz="2400" b="1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0D0B82-E752-ED4A-AAF8-D76313755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364" y="864715"/>
            <a:ext cx="740653" cy="8035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C06C96C-D15C-F844-BEF9-16195FE41D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3216" y="883933"/>
            <a:ext cx="1066070" cy="7273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650749-8739-604A-8ACA-68AC9D7BC7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130" y="3159407"/>
            <a:ext cx="8349100" cy="2671712"/>
          </a:xfrm>
          <a:prstGeom prst="rect">
            <a:avLst/>
          </a:prstGeom>
        </p:spPr>
      </p:pic>
      <p:pic>
        <p:nvPicPr>
          <p:cNvPr id="9" name="Audio 12.mp3" descr="Audio 12.mp3">
            <a:hlinkClick r:id="" action="ppaction://media"/>
            <a:extLst>
              <a:ext uri="{FF2B5EF4-FFF2-40B4-BE49-F238E27FC236}">
                <a16:creationId xmlns:a16="http://schemas.microsoft.com/office/drawing/2014/main" id="{1369130C-6754-9A40-97E4-A91D870B1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48169" y="2680684"/>
            <a:ext cx="812800" cy="812800"/>
          </a:xfrm>
          <a:prstGeom prst="rect">
            <a:avLst/>
          </a:prstGeom>
        </p:spPr>
      </p:pic>
      <p:pic>
        <p:nvPicPr>
          <p:cNvPr id="12" name="Audio 15.mp3" descr="Audio 15.mp3">
            <a:hlinkClick r:id="" action="ppaction://media"/>
            <a:extLst>
              <a:ext uri="{FF2B5EF4-FFF2-40B4-BE49-F238E27FC236}">
                <a16:creationId xmlns:a16="http://schemas.microsoft.com/office/drawing/2014/main" id="{B5AF9596-AD5F-7647-B2E9-A469B38E8A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48169" y="4849446"/>
            <a:ext cx="812800" cy="812800"/>
          </a:xfrm>
          <a:prstGeom prst="rect">
            <a:avLst/>
          </a:prstGeom>
        </p:spPr>
      </p:pic>
      <p:pic>
        <p:nvPicPr>
          <p:cNvPr id="4" name="Audio 13.mp3" descr="Audio 13.mp3">
            <a:hlinkClick r:id="" action="ppaction://media"/>
            <a:extLst>
              <a:ext uri="{FF2B5EF4-FFF2-40B4-BE49-F238E27FC236}">
                <a16:creationId xmlns:a16="http://schemas.microsoft.com/office/drawing/2014/main" id="{DC0D60B2-86EB-6C42-A718-689670E83AC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48169" y="3410250"/>
            <a:ext cx="812800" cy="111603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373CA48-4736-2346-B846-8781DF7A0C09}"/>
              </a:ext>
            </a:extLst>
          </p:cNvPr>
          <p:cNvSpPr/>
          <p:nvPr/>
        </p:nvSpPr>
        <p:spPr>
          <a:xfrm>
            <a:off x="182521" y="376369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8" name="Audio 14.mp3" descr="Audio 14.mp3">
            <a:hlinkClick r:id="" action="ppaction://media"/>
            <a:extLst>
              <a:ext uri="{FF2B5EF4-FFF2-40B4-BE49-F238E27FC236}">
                <a16:creationId xmlns:a16="http://schemas.microsoft.com/office/drawing/2014/main" id="{8D51D31E-B858-794E-9541-C3AD8BE014A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31621" y="4204317"/>
            <a:ext cx="812800" cy="8128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0D703EE-0517-8B60-AC34-1697B01915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2570" y="2959717"/>
            <a:ext cx="2146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6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5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3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7B68DE3-F1EA-734F-84C5-08E89692A3CA}"/>
              </a:ext>
            </a:extLst>
          </p:cNvPr>
          <p:cNvSpPr txBox="1"/>
          <p:nvPr/>
        </p:nvSpPr>
        <p:spPr>
          <a:xfrm>
            <a:off x="182521" y="916783"/>
            <a:ext cx="8111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Liest a verbessert!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AD8154-79F3-744F-BD17-F5287D3D9B99}"/>
              </a:ext>
            </a:extLst>
          </p:cNvPr>
          <p:cNvSpPr/>
          <p:nvPr/>
        </p:nvSpPr>
        <p:spPr>
          <a:xfrm>
            <a:off x="182521" y="176148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51DAA2C-0D90-6951-5516-6F4860C9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03"/>
          <a:stretch/>
        </p:blipFill>
        <p:spPr>
          <a:xfrm>
            <a:off x="182521" y="1504605"/>
            <a:ext cx="6842747" cy="36549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389301-B070-1E33-D31A-43F4C886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39" y="3083922"/>
            <a:ext cx="3876147" cy="10772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0F58043-76E2-930A-968C-BC248E25FB2D}"/>
              </a:ext>
            </a:extLst>
          </p:cNvPr>
          <p:cNvSpPr txBox="1"/>
          <p:nvPr/>
        </p:nvSpPr>
        <p:spPr>
          <a:xfrm>
            <a:off x="8646572" y="4789397"/>
            <a:ext cx="1899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✔️ richteg</a:t>
            </a:r>
          </a:p>
          <a:p>
            <a:r>
              <a:rPr lang="de-DE" sz="3200"/>
              <a:t>ⅹ falsch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2944AB0-5946-1C77-E35F-EA54B0F0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852" y="5159598"/>
            <a:ext cx="1769172" cy="180527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B886588-BC21-C8F2-CAD9-B3FD3EBF37FC}"/>
              </a:ext>
            </a:extLst>
          </p:cNvPr>
          <p:cNvSpPr txBox="1"/>
          <p:nvPr/>
        </p:nvSpPr>
        <p:spPr>
          <a:xfrm>
            <a:off x="7033970" y="362253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=&gt;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F6F36-56A8-DE13-06E3-955F2B0BAEE2}"/>
              </a:ext>
            </a:extLst>
          </p:cNvPr>
          <p:cNvSpPr txBox="1"/>
          <p:nvPr/>
        </p:nvSpPr>
        <p:spPr>
          <a:xfrm>
            <a:off x="7538224" y="55533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oder:</a:t>
            </a:r>
          </a:p>
        </p:txBody>
      </p:sp>
    </p:spTree>
    <p:extLst>
      <p:ext uri="{BB962C8B-B14F-4D97-AF65-F5344CB8AC3E}">
        <p14:creationId xmlns:p14="http://schemas.microsoft.com/office/powerpoint/2010/main" val="255189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4A4C-CC16-F612-295B-0EF17CD6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ACD6758-2571-3E09-BC7B-E47A4490230C}"/>
              </a:ext>
            </a:extLst>
          </p:cNvPr>
          <p:cNvSpPr txBox="1"/>
          <p:nvPr/>
        </p:nvSpPr>
        <p:spPr>
          <a:xfrm>
            <a:off x="182521" y="916783"/>
            <a:ext cx="8111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3 </a:t>
            </a:r>
            <a:r>
              <a:rPr lang="de-DE" sz="2400" b="1" u="sng">
                <a:solidFill>
                  <a:srgbClr val="C1448B"/>
                </a:solidFill>
              </a:rPr>
              <a:t>S</a:t>
            </a:r>
            <a:r>
              <a:rPr lang="de-DE" sz="2400" b="1" u="sng"/>
              <a:t>.12: </a:t>
            </a:r>
            <a:r>
              <a:rPr lang="de-DE" sz="2400" b="1"/>
              <a:t>Wéi heeschen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Leit</a:t>
            </a:r>
            <a:r>
              <a:rPr lang="de-DE" sz="2400" b="1"/>
              <a:t>? Liest a verbessert!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EF732E-33C4-CE96-B5E6-7ADDDBBE2C79}"/>
              </a:ext>
            </a:extLst>
          </p:cNvPr>
          <p:cNvSpPr/>
          <p:nvPr/>
        </p:nvSpPr>
        <p:spPr>
          <a:xfrm>
            <a:off x="182521" y="176148"/>
            <a:ext cx="113291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/>
              <a:t>D’Alphabet</a:t>
            </a:r>
            <a:endParaRPr lang="fr-CH" sz="24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D3D21A-08D2-0213-4EFA-8BEED8A2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03"/>
          <a:stretch/>
        </p:blipFill>
        <p:spPr>
          <a:xfrm>
            <a:off x="182521" y="1504605"/>
            <a:ext cx="10321928" cy="55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7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Macintosh PowerPoint</Application>
  <PresentationFormat>Breitbild</PresentationFormat>
  <Paragraphs>59</Paragraphs>
  <Slides>15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Helvetica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FEYDER Tessy</dc:creator>
  <cp:lastModifiedBy>FEYDER Tessy</cp:lastModifiedBy>
  <cp:revision>1</cp:revision>
  <dcterms:created xsi:type="dcterms:W3CDTF">2025-02-27T15:56:14Z</dcterms:created>
  <dcterms:modified xsi:type="dcterms:W3CDTF">2025-02-27T17:02:22Z</dcterms:modified>
</cp:coreProperties>
</file>